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-78" y="-19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4B2-24B7-4539-81C6-C1AC0D82CF48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4926-4803-4072-9CEE-B2ECACE7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4B2-24B7-4539-81C6-C1AC0D82CF48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4926-4803-4072-9CEE-B2ECACE7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4B2-24B7-4539-81C6-C1AC0D82CF48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4926-4803-4072-9CEE-B2ECACE7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4B2-24B7-4539-81C6-C1AC0D82CF48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4926-4803-4072-9CEE-B2ECACE7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4B2-24B7-4539-81C6-C1AC0D82CF48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4926-4803-4072-9CEE-B2ECACE7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4B2-24B7-4539-81C6-C1AC0D82CF48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4926-4803-4072-9CEE-B2ECACE7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4B2-24B7-4539-81C6-C1AC0D82CF48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4926-4803-4072-9CEE-B2ECACE7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4B2-24B7-4539-81C6-C1AC0D82CF48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4926-4803-4072-9CEE-B2ECACE7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4B2-24B7-4539-81C6-C1AC0D82CF48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4926-4803-4072-9CEE-B2ECACE7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4B2-24B7-4539-81C6-C1AC0D82CF48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4926-4803-4072-9CEE-B2ECACE7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4B2-24B7-4539-81C6-C1AC0D82CF48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4926-4803-4072-9CEE-B2ECACE7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034B2-24B7-4539-81C6-C1AC0D82CF48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B4926-4803-4072-9CEE-B2ECACE7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Accomplishments as a Direct Consequence of STG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16537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CSA/MDA Radarsat-2 mapping of Antarctica and polarization map production</a:t>
            </a:r>
          </a:p>
          <a:p>
            <a:r>
              <a:rPr lang="en-US" dirty="0" smtClean="0"/>
              <a:t>DLR </a:t>
            </a:r>
            <a:r>
              <a:rPr lang="en-US" dirty="0" err="1" smtClean="0"/>
              <a:t>TerraSAR</a:t>
            </a:r>
            <a:r>
              <a:rPr lang="en-US" dirty="0" smtClean="0"/>
              <a:t>-X mapping of fast glaciers in Greenland and Antarctica</a:t>
            </a:r>
          </a:p>
          <a:p>
            <a:r>
              <a:rPr lang="en-US" dirty="0" smtClean="0"/>
              <a:t>ESA </a:t>
            </a:r>
            <a:r>
              <a:rPr lang="en-US" dirty="0" err="1" smtClean="0"/>
              <a:t>Envisat</a:t>
            </a:r>
            <a:r>
              <a:rPr lang="en-US" dirty="0" smtClean="0"/>
              <a:t> ASAR mapping of Antarctica</a:t>
            </a:r>
          </a:p>
          <a:p>
            <a:r>
              <a:rPr lang="en-US" dirty="0" smtClean="0"/>
              <a:t>Expanded JAXA ALOS coverage in the </a:t>
            </a:r>
            <a:r>
              <a:rPr lang="en-US" dirty="0" smtClean="0"/>
              <a:t>Arctic</a:t>
            </a:r>
          </a:p>
          <a:p>
            <a:r>
              <a:rPr lang="en-US" dirty="0" smtClean="0"/>
              <a:t>ESA four separate Envisat-ERS-2 tandem, or cross-</a:t>
            </a:r>
            <a:r>
              <a:rPr lang="en-US" dirty="0" err="1" smtClean="0"/>
              <a:t>InSAR</a:t>
            </a:r>
            <a:r>
              <a:rPr lang="en-US" dirty="0" smtClean="0"/>
              <a:t>, campaigns</a:t>
            </a:r>
            <a:endParaRPr lang="en-US" dirty="0" smtClean="0"/>
          </a:p>
          <a:p>
            <a:r>
              <a:rPr lang="en-US" dirty="0" smtClean="0"/>
              <a:t>NOAA expanded generation of polar winds and cloud products from MODIS and AVHRR in the Arctic and Antarctic at direct broadcast sites by adding sites. </a:t>
            </a:r>
          </a:p>
          <a:p>
            <a:r>
              <a:rPr lang="en-US" dirty="0" smtClean="0"/>
              <a:t>CSA/DLR/ESA/JAXA </a:t>
            </a:r>
            <a:r>
              <a:rPr lang="en-US" dirty="0" err="1" smtClean="0"/>
              <a:t>InSAR</a:t>
            </a:r>
            <a:r>
              <a:rPr lang="en-US" dirty="0" smtClean="0"/>
              <a:t> acquisitions over Greenland and Antarctica with NASA commitment to process and distribute velocity products</a:t>
            </a:r>
          </a:p>
          <a:p>
            <a:r>
              <a:rPr lang="en-US" dirty="0" smtClean="0"/>
              <a:t>Investigation to modify NOAA/EUMETSAT meteorological satellite data processing schemes to reach further into the Arctic</a:t>
            </a:r>
          </a:p>
          <a:p>
            <a:r>
              <a:rPr lang="en-US" dirty="0" smtClean="0"/>
              <a:t>CNES SPIRIT project and extension to make more data available and to produce more DEMS.</a:t>
            </a:r>
          </a:p>
          <a:p>
            <a:r>
              <a:rPr lang="en-US" dirty="0" smtClean="0"/>
              <a:t>CSA MODIS mosaic of the </a:t>
            </a:r>
            <a:r>
              <a:rPr lang="en-US" dirty="0" smtClean="0"/>
              <a:t>Arctic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Discussions Begun in the STG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ESA/CSA/NASA options for filling SAR coverage over the Western Arctic for sea </a:t>
            </a:r>
            <a:r>
              <a:rPr lang="en-US" smtClean="0"/>
              <a:t>ice studies</a:t>
            </a:r>
            <a:endParaRPr lang="en-US" dirty="0" smtClean="0"/>
          </a:p>
          <a:p>
            <a:r>
              <a:rPr lang="en-US" dirty="0" smtClean="0"/>
              <a:t>Better integration of Atmospheric Chemistry requirements into GIIPSY and the STG list of objectives</a:t>
            </a:r>
          </a:p>
          <a:p>
            <a:r>
              <a:rPr lang="en-US" dirty="0" smtClean="0"/>
              <a:t>Better integration of Polar Meteorology requirements into GIIPSY and the STG list of objectives</a:t>
            </a:r>
          </a:p>
          <a:p>
            <a:r>
              <a:rPr lang="en-US" dirty="0" smtClean="0"/>
              <a:t>Integration of future missions (e.g. </a:t>
            </a:r>
            <a:r>
              <a:rPr lang="en-US" dirty="0" err="1" smtClean="0"/>
              <a:t>Arktika</a:t>
            </a:r>
            <a:r>
              <a:rPr lang="en-US" dirty="0" smtClean="0"/>
              <a:t>) into the STG framework</a:t>
            </a:r>
          </a:p>
          <a:p>
            <a:r>
              <a:rPr lang="en-US" dirty="0" smtClean="0"/>
              <a:t>Encouragement of other space agencies to join the STG forum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200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Accomplishments as a Direct Consequence of STG Actions</vt:lpstr>
      <vt:lpstr>Discussions Begun in the STG Environment</vt:lpstr>
    </vt:vector>
  </TitlesOfParts>
  <Company>Byrd Polar Research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Accomplishments as a Direct Consequence of STG Actions</dc:title>
  <dc:creator>jezek</dc:creator>
  <cp:lastModifiedBy>jezek</cp:lastModifiedBy>
  <cp:revision>32</cp:revision>
  <dcterms:created xsi:type="dcterms:W3CDTF">2010-04-30T19:57:32Z</dcterms:created>
  <dcterms:modified xsi:type="dcterms:W3CDTF">2010-06-01T15:42:28Z</dcterms:modified>
</cp:coreProperties>
</file>